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2"/>
  </p:notesMasterIdLst>
  <p:handoutMasterIdLst>
    <p:handoutMasterId r:id="rId23"/>
  </p:handoutMasterIdLst>
  <p:sldIdLst>
    <p:sldId id="295" r:id="rId2"/>
    <p:sldId id="301" r:id="rId3"/>
    <p:sldId id="319" r:id="rId4"/>
    <p:sldId id="321" r:id="rId5"/>
    <p:sldId id="322" r:id="rId6"/>
    <p:sldId id="325" r:id="rId7"/>
    <p:sldId id="326" r:id="rId8"/>
    <p:sldId id="327" r:id="rId9"/>
    <p:sldId id="328" r:id="rId10"/>
    <p:sldId id="324" r:id="rId11"/>
    <p:sldId id="329" r:id="rId12"/>
    <p:sldId id="330" r:id="rId13"/>
    <p:sldId id="331" r:id="rId14"/>
    <p:sldId id="333" r:id="rId15"/>
    <p:sldId id="334" r:id="rId16"/>
    <p:sldId id="336" r:id="rId17"/>
    <p:sldId id="337" r:id="rId18"/>
    <p:sldId id="338" r:id="rId19"/>
    <p:sldId id="320" r:id="rId20"/>
    <p:sldId id="339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110" d="100"/>
          <a:sy n="110" d="100"/>
        </p:scale>
        <p:origin x="63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2023/7/10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2023/7/10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2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4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3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11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9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02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6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5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1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2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0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8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9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3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9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2023/7/10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2023/7/10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2023/7/10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2023/7/10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5324883" y="5216387"/>
            <a:ext cx="153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 AAAI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2023/07/11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B8CC84-BB79-76AD-0D7B-9A5CBEE94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73" y="1175771"/>
            <a:ext cx="1020000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Pseudo Code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B4A49-11C6-5B32-FC2E-8C8FCCC2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09" y="1223757"/>
            <a:ext cx="4759978" cy="51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CF2F74-8906-7D52-8C97-8C89C20A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7" y="2195666"/>
            <a:ext cx="9514286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3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Baselines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CC0A6-5535-8A3D-FF9C-60B16B54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00" y="1600428"/>
            <a:ext cx="4800000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3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DC81D-E9A4-7C16-5806-E1395BCA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2409952"/>
            <a:ext cx="10009524" cy="20380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B79B1F-212B-458C-8FF0-649728A114FA}"/>
              </a:ext>
            </a:extLst>
          </p:cNvPr>
          <p:cNvSpPr txBox="1"/>
          <p:nvPr/>
        </p:nvSpPr>
        <p:spPr>
          <a:xfrm>
            <a:off x="3828433" y="513805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NNPU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对给定先验概率的敏感性</a:t>
            </a:r>
          </a:p>
        </p:txBody>
      </p:sp>
    </p:spTree>
    <p:extLst>
      <p:ext uri="{BB962C8B-B14F-4D97-AF65-F5344CB8AC3E}">
        <p14:creationId xmlns:p14="http://schemas.microsoft.com/office/powerpoint/2010/main" val="351863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E3C133-28DF-AA97-7E98-F389E105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5" y="1410562"/>
            <a:ext cx="6243315" cy="35068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C835E6-AB90-B87C-7CEE-84A70C6CD45B}"/>
              </a:ext>
            </a:extLst>
          </p:cNvPr>
          <p:cNvSpPr txBox="1"/>
          <p:nvPr/>
        </p:nvSpPr>
        <p:spPr>
          <a:xfrm>
            <a:off x="3779519" y="554680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研究目标函数第三项对性能的影响</a:t>
            </a:r>
          </a:p>
        </p:txBody>
      </p:sp>
    </p:spTree>
    <p:extLst>
      <p:ext uri="{BB962C8B-B14F-4D97-AF65-F5344CB8AC3E}">
        <p14:creationId xmlns:p14="http://schemas.microsoft.com/office/powerpoint/2010/main" val="2058122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9CDC4-3DA2-F80C-988E-E6237425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84" y="1212010"/>
            <a:ext cx="5209524" cy="4695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24F33C-BA30-F498-A5BA-DB6E7CA5BB9E}"/>
              </a:ext>
            </a:extLst>
          </p:cNvPr>
          <p:cNvSpPr txBox="1"/>
          <p:nvPr/>
        </p:nvSpPr>
        <p:spPr>
          <a:xfrm>
            <a:off x="757646" y="1793966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6: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参数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λ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的影响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文章选择的参数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0.0001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FAC0C-1048-07E9-A977-6D5CBB5942CA}"/>
              </a:ext>
            </a:extLst>
          </p:cNvPr>
          <p:cNvSpPr txBox="1"/>
          <p:nvPr/>
        </p:nvSpPr>
        <p:spPr>
          <a:xfrm>
            <a:off x="757646" y="3374963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7/8: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研究已知正样本在训练集中的比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例对结果的影响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683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PUDA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00AD64-0FF7-092A-6EA7-A9DC9EE1A7AF}"/>
              </a:ext>
            </a:extLst>
          </p:cNvPr>
          <p:cNvSpPr txBox="1"/>
          <p:nvPr/>
        </p:nvSpPr>
        <p:spPr>
          <a:xfrm>
            <a:off x="679269" y="1672046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1.Generator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不可用，因为其生成的数据与正样本做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效果很差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E5AA0-F6AD-E3AD-6694-63419617627F}"/>
              </a:ext>
            </a:extLst>
          </p:cNvPr>
          <p:cNvSpPr txBox="1"/>
          <p:nvPr/>
        </p:nvSpPr>
        <p:spPr>
          <a:xfrm>
            <a:off x="679268" y="2651749"/>
            <a:ext cx="94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，使用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5360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个负样本与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正样本做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 plot, AUC = 0.8872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2D4BB4-8428-6625-AEA7-B0B444F6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71" y="3198676"/>
            <a:ext cx="4684015" cy="3443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EE970E-19B1-DDFC-4793-2130F40B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86" y="3312629"/>
            <a:ext cx="4766340" cy="34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WGANGP+SVM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00AD64-0FF7-092A-6EA7-A9DC9EE1A7AF}"/>
              </a:ext>
            </a:extLst>
          </p:cNvPr>
          <p:cNvSpPr txBox="1"/>
          <p:nvPr/>
        </p:nvSpPr>
        <p:spPr>
          <a:xfrm>
            <a:off x="679268" y="1354966"/>
            <a:ext cx="749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重新设计实验，每个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EPOCH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选取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 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接近的值的模型保存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对保存的模型在测试正样本上做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，选取平均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最接近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的模型用于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里过采样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产生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176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模型，与组装得到的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282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个数据块进行测试。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5360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个负样本与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正样本在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176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模型上测试，取平均值做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使用最佳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generator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对应的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用同样的方法做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4B5F6-E3A7-19A0-8E2F-187DFA8A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" y="3386291"/>
            <a:ext cx="6160261" cy="1665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9C0550-7A84-FC04-23FF-AFB926D9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23" y="876451"/>
            <a:ext cx="3570121" cy="27027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731357-A2D8-DA98-60A8-2DE24EA2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327" y="3969104"/>
            <a:ext cx="3225717" cy="24142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B0B08E-5D59-91D4-28E1-03B0C4366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383" y="3988736"/>
            <a:ext cx="3020092" cy="22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SMOTE+SVM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5ED29-FF94-AF23-2E0B-5FF796A21A77}"/>
              </a:ext>
            </a:extLst>
          </p:cNvPr>
          <p:cNvSpPr txBox="1"/>
          <p:nvPr/>
        </p:nvSpPr>
        <p:spPr>
          <a:xfrm>
            <a:off x="830269" y="1463040"/>
            <a:ext cx="460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用同样的方法，对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SMOTE+SVM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图以及其他指标测试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6F99B2-0969-21BB-01B5-9B9E066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44" y="1654628"/>
            <a:ext cx="5066756" cy="37882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27C8F4-6A7E-9A72-17B0-F311F110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9" y="2532274"/>
            <a:ext cx="6909089" cy="25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ROC CURVES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7B6906-9118-4244-5EDD-B5A20786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43" y="4064513"/>
            <a:ext cx="2851139" cy="21610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C758B6-F520-6A14-567D-FB0F3B0B5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10" y="1219083"/>
            <a:ext cx="2881405" cy="21610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393EE3-6B82-083F-96E9-DE9521AE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77" y="1200592"/>
            <a:ext cx="2920723" cy="21848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F81210-EE23-6293-D056-8E08022C2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507" y="4064513"/>
            <a:ext cx="2873933" cy="21610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C78708-1D08-4040-6A7B-DAF24612B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474" y="1200592"/>
            <a:ext cx="3069795" cy="23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Abstract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96A4C-FAAE-C0D9-9798-F1075C0255C8}"/>
              </a:ext>
            </a:extLst>
          </p:cNvPr>
          <p:cNvSpPr txBox="1"/>
          <p:nvPr/>
        </p:nvSpPr>
        <p:spPr>
          <a:xfrm>
            <a:off x="1213328" y="1408669"/>
            <a:ext cx="4977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GAN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只关注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这将导致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学习方法准确率较高但召回率较低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提出了一种新的基于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KL-divergence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的目标函数的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Predictive Adversarial 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它优于最先进的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学习方法，也是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学习的直接适应。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1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ROC CURVES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48A66-1FD1-114C-8C84-AAEF3717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81" y="1158181"/>
            <a:ext cx="3569765" cy="2673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BD2B03-BD7E-8575-C992-283E52DB7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166" y="1026339"/>
            <a:ext cx="3843782" cy="2863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664D33-4F41-F771-A95A-FF58D851E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50" y="3831771"/>
            <a:ext cx="3815906" cy="28634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375554-9275-8D9E-855A-689B5B057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895" y="3916304"/>
            <a:ext cx="3782471" cy="2836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7321C3-4E49-B70B-E5DB-CE4C77081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948" y="2247966"/>
            <a:ext cx="4117807" cy="30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CD25BB-265F-6B2B-3E95-EDDB65A0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1" y="1550478"/>
            <a:ext cx="10914286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5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B83C93-0A74-F964-0A0C-6DCDEF5D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56" y="1191903"/>
            <a:ext cx="4133333" cy="30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AF0F50-B899-F3F6-3208-217CC2C2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17" y="5122875"/>
            <a:ext cx="5123809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5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8E4AC-01A8-0FB7-F1B5-2028451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91" y="1506913"/>
            <a:ext cx="5514286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8E4AC-01A8-0FB7-F1B5-2028451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83" y="1168415"/>
            <a:ext cx="5514286" cy="3095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9DCC58-D13D-0A9B-3F4C-C5F6A463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50" y="4716869"/>
            <a:ext cx="4180952" cy="1447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B3D4B7-9C97-ECED-AE2A-5806BAF487E6}"/>
              </a:ext>
            </a:extLst>
          </p:cNvPr>
          <p:cNvSpPr txBox="1"/>
          <p:nvPr/>
        </p:nvSpPr>
        <p:spPr>
          <a:xfrm>
            <a:off x="600891" y="1854925"/>
            <a:ext cx="372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第一项：最小化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KL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375790-F061-607D-36F2-9DD1E7427AEE}"/>
              </a:ext>
            </a:extLst>
          </p:cNvPr>
          <p:cNvSpPr txBox="1"/>
          <p:nvPr/>
        </p:nvSpPr>
        <p:spPr>
          <a:xfrm>
            <a:off x="600890" y="2531368"/>
            <a:ext cx="372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第二项：优化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时，最小化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KL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 ；优化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时，最大化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D,C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散度和。</a:t>
            </a:r>
          </a:p>
        </p:txBody>
      </p:sp>
    </p:spTree>
    <p:extLst>
      <p:ext uri="{BB962C8B-B14F-4D97-AF65-F5344CB8AC3E}">
        <p14:creationId xmlns:p14="http://schemas.microsoft.com/office/powerpoint/2010/main" val="247664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EQ3(term I)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7BCA2-0244-ED3F-E507-B5E2B119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955477"/>
            <a:ext cx="4571429" cy="20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CB4298-D3C7-D009-1433-9FFBF506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0" y="1924551"/>
            <a:ext cx="5190476" cy="9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CD3D47-0846-598E-B594-47641C3AF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324" y="4114856"/>
            <a:ext cx="4923809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EQ3(term II/III)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7BCA2-0244-ED3F-E507-B5E2B119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955477"/>
            <a:ext cx="4571429" cy="2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F285E1-9EF0-1E4C-8BDB-E6576D554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57" y="1591476"/>
            <a:ext cx="5085714" cy="19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52081-3C4C-3D2C-C1BF-6D21E879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323" y="4229282"/>
            <a:ext cx="4752381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28847-D8C4-4547-FB46-29D9D59D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96" y="1436534"/>
            <a:ext cx="4790476" cy="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613930-7233-49CA-39D5-BA8F47E9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48" y="2271856"/>
            <a:ext cx="4828571" cy="7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CF981B-CB6A-A078-4233-7BF70D86E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796" y="3602418"/>
            <a:ext cx="5009524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17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10971</TotalTime>
  <Words>382</Words>
  <Application>Microsoft Office PowerPoint</Application>
  <PresentationFormat>宽屏</PresentationFormat>
  <Paragraphs>81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Meiryo UI</vt:lpstr>
      <vt:lpstr>Microsoft YaHei UI</vt:lpstr>
      <vt:lpstr>SimSun</vt:lpstr>
      <vt:lpstr>微软雅黑</vt:lpstr>
      <vt:lpstr>Arial</vt:lpstr>
      <vt:lpstr>Calibri</vt:lpstr>
      <vt:lpstr>Bold Tech</vt:lpstr>
      <vt:lpstr>PowerPoint 演示文稿</vt:lpstr>
      <vt:lpstr>Abstract</vt:lpstr>
      <vt:lpstr>Architecture</vt:lpstr>
      <vt:lpstr>Architecture</vt:lpstr>
      <vt:lpstr>Architecture</vt:lpstr>
      <vt:lpstr>Architecture</vt:lpstr>
      <vt:lpstr>Simplification of EQ3(term I)</vt:lpstr>
      <vt:lpstr>Simplification of EQ3(term II/III)</vt:lpstr>
      <vt:lpstr>Simplification of EQ3</vt:lpstr>
      <vt:lpstr>Pseudo Code</vt:lpstr>
      <vt:lpstr>Datasets</vt:lpstr>
      <vt:lpstr>Baselines</vt:lpstr>
      <vt:lpstr>Results</vt:lpstr>
      <vt:lpstr>Results</vt:lpstr>
      <vt:lpstr>Results</vt:lpstr>
      <vt:lpstr>About PUDA</vt:lpstr>
      <vt:lpstr>About WGANGP+SVM</vt:lpstr>
      <vt:lpstr>About SMOTE+SVM</vt:lpstr>
      <vt:lpstr>ROC CURVES</vt:lpstr>
      <vt:lpstr>ROC CURVES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535</cp:revision>
  <dcterms:created xsi:type="dcterms:W3CDTF">2022-09-22T16:54:07Z</dcterms:created>
  <dcterms:modified xsi:type="dcterms:W3CDTF">2023-07-10T13:37:21Z</dcterms:modified>
</cp:coreProperties>
</file>